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737"/>
  </p:normalViewPr>
  <p:slideViewPr>
    <p:cSldViewPr snapToGrid="0" snapToObjects="1">
      <p:cViewPr>
        <p:scale>
          <a:sx n="65" d="100"/>
          <a:sy n="65" d="100"/>
        </p:scale>
        <p:origin x="19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onizing particle</a:t>
            </a:r>
            <a:endParaRPr lang="en-US" sz="24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V</a:t>
            </a:r>
            <a:endParaRPr lang="en-US" sz="2400"/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 smtClean="0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  <a:endParaRPr lang="en-US" sz="4400" b="1">
              <a:solidFill>
                <a:srgbClr val="C00000"/>
              </a:solidFill>
              <a:latin typeface="Symbol" charset="2"/>
              <a:ea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 smtClean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11143</TotalTime>
  <Words>67</Words>
  <Application>Microsoft Macintosh PowerPoint</Application>
  <PresentationFormat>Custom</PresentationFormat>
  <Paragraphs>39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Calibri Light</vt:lpstr>
      <vt:lpstr>Cambria Math</vt:lpstr>
      <vt:lpstr>Charter</vt:lpstr>
      <vt:lpstr>Charter Roman</vt:lpstr>
      <vt:lpstr>Symbol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</cp:revision>
  <cp:lastPrinted>2018-06-05T16:14:35Z</cp:lastPrinted>
  <dcterms:created xsi:type="dcterms:W3CDTF">2018-05-24T07:30:31Z</dcterms:created>
  <dcterms:modified xsi:type="dcterms:W3CDTF">2018-06-08T16:27:16Z</dcterms:modified>
</cp:coreProperties>
</file>

<file path=docProps/thumbnail.jpeg>
</file>